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C9305-0A93-40D9-8AA2-829F75538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8AFE9-A25D-4416-B295-83951652B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84F2D-A6D8-419B-B7A7-968C1C3CF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CCA47-AB56-4A39-ABB7-77C6BF771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480A9-F74E-48BD-BC22-9BE29EF317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C9E4B-934E-4CEE-BED9-FDFED03A3B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BB74B-A9F7-4E8D-B8A9-0F7A6F17D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C026E-8FE6-4E8F-B08F-EC9811552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257895-1F37-4805-A8B3-A86403D11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13BEE-2DCD-40DA-8BD1-F911CAE0B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B851E-A4DA-4DD5-A8F1-E59894712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054F0748-4143-4EEF-B1E2-DEF35FB89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PCTFie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8785225" cy="534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11"/>
          <p:cNvSpPr txBox="1">
            <a:spLocks noChangeArrowheads="1"/>
          </p:cNvSpPr>
          <p:nvPr/>
        </p:nvSpPr>
        <p:spPr bwMode="auto">
          <a:xfrm>
            <a:off x="3124200" y="152400"/>
            <a:ext cx="297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PNW-Managed Fields 2010 Agreement</a:t>
            </a:r>
            <a:endParaRPr lang="en-US" dirty="0"/>
          </a:p>
        </p:txBody>
      </p:sp>
      <p:sp>
        <p:nvSpPr>
          <p:cNvPr id="2052" name="Freeform 22"/>
          <p:cNvSpPr>
            <a:spLocks/>
          </p:cNvSpPr>
          <p:nvPr/>
        </p:nvSpPr>
        <p:spPr bwMode="auto">
          <a:xfrm>
            <a:off x="5943600" y="827088"/>
            <a:ext cx="2306638" cy="1773237"/>
          </a:xfrm>
          <a:custGeom>
            <a:avLst/>
            <a:gdLst>
              <a:gd name="T0" fmla="*/ 0 w 2307028"/>
              <a:gd name="T1" fmla="*/ 315299 h 1773405"/>
              <a:gd name="T2" fmla="*/ 1421035 w 2307028"/>
              <a:gd name="T3" fmla="*/ 1773405 h 1773405"/>
              <a:gd name="T4" fmla="*/ 1518110 w 2307028"/>
              <a:gd name="T5" fmla="*/ 1346532 h 1773405"/>
              <a:gd name="T6" fmla="*/ 2307028 w 2307028"/>
              <a:gd name="T7" fmla="*/ 580945 h 1773405"/>
              <a:gd name="T8" fmla="*/ 1757322 w 2307028"/>
              <a:gd name="T9" fmla="*/ 0 h 1773405"/>
              <a:gd name="T10" fmla="*/ 1494608 w 2307028"/>
              <a:gd name="T11" fmla="*/ 218754 h 1773405"/>
              <a:gd name="T12" fmla="*/ 96175 w 2307028"/>
              <a:gd name="T13" fmla="*/ 237619 h 1773405"/>
              <a:gd name="T14" fmla="*/ 0 w 2307028"/>
              <a:gd name="T15" fmla="*/ 315299 h 17734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307028" h="1773405">
                <a:moveTo>
                  <a:pt x="0" y="315299"/>
                </a:moveTo>
                <a:lnTo>
                  <a:pt x="1421035" y="1773405"/>
                </a:lnTo>
                <a:lnTo>
                  <a:pt x="1518110" y="1346532"/>
                </a:lnTo>
                <a:lnTo>
                  <a:pt x="2307028" y="580945"/>
                </a:lnTo>
                <a:lnTo>
                  <a:pt x="1757322" y="0"/>
                </a:lnTo>
                <a:lnTo>
                  <a:pt x="1494608" y="218754"/>
                </a:lnTo>
                <a:lnTo>
                  <a:pt x="96175" y="237619"/>
                </a:lnTo>
                <a:lnTo>
                  <a:pt x="0" y="315299"/>
                </a:lnTo>
                <a:close/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53" name="TextBox 25"/>
          <p:cNvSpPr txBox="1">
            <a:spLocks noChangeArrowheads="1"/>
          </p:cNvSpPr>
          <p:nvPr/>
        </p:nvSpPr>
        <p:spPr bwMode="auto">
          <a:xfrm>
            <a:off x="1981200" y="6172200"/>
            <a:ext cx="21868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 smtClean="0"/>
              <a:t>PNW agreement </a:t>
            </a:r>
            <a:r>
              <a:rPr lang="en-US" sz="1000" dirty="0"/>
              <a:t>area boundaries</a:t>
            </a:r>
          </a:p>
        </p:txBody>
      </p:sp>
      <p:sp>
        <p:nvSpPr>
          <p:cNvPr id="2058" name="TextBox 41"/>
          <p:cNvSpPr txBox="1">
            <a:spLocks noChangeArrowheads="1"/>
          </p:cNvSpPr>
          <p:nvPr/>
        </p:nvSpPr>
        <p:spPr bwMode="auto">
          <a:xfrm>
            <a:off x="6629400" y="4953000"/>
            <a:ext cx="1356094" cy="58477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dirty="0" smtClean="0"/>
              <a:t>Microclimate station area ~ 400 sq. m. </a:t>
            </a:r>
          </a:p>
          <a:p>
            <a:pPr algn="ctr"/>
            <a:r>
              <a:rPr lang="en-US" sz="800" dirty="0" smtClean="0"/>
              <a:t>with AC power from #2123</a:t>
            </a:r>
            <a:endParaRPr lang="en-US" sz="800" dirty="0"/>
          </a:p>
        </p:txBody>
      </p:sp>
      <p:cxnSp>
        <p:nvCxnSpPr>
          <p:cNvPr id="2060" name="Straight Arrow Connector 47"/>
          <p:cNvCxnSpPr>
            <a:cxnSpLocks noChangeShapeType="1"/>
          </p:cNvCxnSpPr>
          <p:nvPr/>
        </p:nvCxnSpPr>
        <p:spPr bwMode="auto">
          <a:xfrm>
            <a:off x="5257800" y="2438400"/>
            <a:ext cx="743685" cy="257419"/>
          </a:xfrm>
          <a:prstGeom prst="straightConnector1">
            <a:avLst/>
          </a:prstGeom>
          <a:noFill/>
          <a:ln w="15875" algn="ctr">
            <a:solidFill>
              <a:srgbClr val="C00000"/>
            </a:solidFill>
            <a:round/>
            <a:headEnd type="oval" w="sm" len="sm"/>
            <a:tailEnd type="stealth" w="med" len="med"/>
          </a:ln>
        </p:spPr>
      </p:cxnSp>
      <p:sp>
        <p:nvSpPr>
          <p:cNvPr id="2061" name="TextBox 52"/>
          <p:cNvSpPr txBox="1">
            <a:spLocks noChangeArrowheads="1"/>
          </p:cNvSpPr>
          <p:nvPr/>
        </p:nvSpPr>
        <p:spPr bwMode="auto">
          <a:xfrm>
            <a:off x="6248400" y="4648200"/>
            <a:ext cx="2224088" cy="3381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Offices and meeting area ~ </a:t>
            </a:r>
            <a:r>
              <a:rPr lang="en-US" sz="800" dirty="0" smtClean="0"/>
              <a:t>2800 </a:t>
            </a:r>
            <a:r>
              <a:rPr lang="en-US" sz="800" dirty="0"/>
              <a:t>sq. m. </a:t>
            </a:r>
          </a:p>
          <a:p>
            <a:pPr algn="ctr"/>
            <a:r>
              <a:rPr lang="en-US" sz="800" dirty="0"/>
              <a:t>Bldg # 2128, two bays in # 2123 north end</a:t>
            </a:r>
          </a:p>
        </p:txBody>
      </p:sp>
      <p:sp>
        <p:nvSpPr>
          <p:cNvPr id="2062" name="Freeform 53"/>
          <p:cNvSpPr>
            <a:spLocks/>
          </p:cNvSpPr>
          <p:nvPr/>
        </p:nvSpPr>
        <p:spPr bwMode="auto">
          <a:xfrm>
            <a:off x="7340600" y="3358504"/>
            <a:ext cx="794847" cy="781696"/>
          </a:xfrm>
          <a:custGeom>
            <a:avLst/>
            <a:gdLst>
              <a:gd name="T0" fmla="*/ 333538 w 584454"/>
              <a:gd name="T1" fmla="*/ 574766 h 574766"/>
              <a:gd name="T2" fmla="*/ 584454 w 584454"/>
              <a:gd name="T3" fmla="*/ 355962 h 574766"/>
              <a:gd name="T4" fmla="*/ 256794 w 584454"/>
              <a:gd name="T5" fmla="*/ 0 h 574766"/>
              <a:gd name="T6" fmla="*/ 0 w 584454"/>
              <a:gd name="T7" fmla="*/ 219456 h 574766"/>
              <a:gd name="T8" fmla="*/ 333538 w 584454"/>
              <a:gd name="T9" fmla="*/ 574766 h 5747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333538 w 584454"/>
              <a:gd name="connsiteY0" fmla="*/ 741353 h 741353"/>
              <a:gd name="connsiteX1" fmla="*/ 584454 w 584454"/>
              <a:gd name="connsiteY1" fmla="*/ 522549 h 741353"/>
              <a:gd name="connsiteX2" fmla="*/ 437706 w 584454"/>
              <a:gd name="connsiteY2" fmla="*/ 0 h 741353"/>
              <a:gd name="connsiteX3" fmla="*/ 0 w 584454"/>
              <a:gd name="connsiteY3" fmla="*/ 386043 h 741353"/>
              <a:gd name="connsiteX4" fmla="*/ 333538 w 584454"/>
              <a:gd name="connsiteY4" fmla="*/ 741353 h 741353"/>
              <a:gd name="connsiteX0" fmla="*/ 333538 w 795193"/>
              <a:gd name="connsiteY0" fmla="*/ 741353 h 741353"/>
              <a:gd name="connsiteX1" fmla="*/ 795193 w 795193"/>
              <a:gd name="connsiteY1" fmla="*/ 320299 h 741353"/>
              <a:gd name="connsiteX2" fmla="*/ 437706 w 795193"/>
              <a:gd name="connsiteY2" fmla="*/ 0 h 741353"/>
              <a:gd name="connsiteX3" fmla="*/ 0 w 795193"/>
              <a:gd name="connsiteY3" fmla="*/ 386043 h 741353"/>
              <a:gd name="connsiteX4" fmla="*/ 333538 w 795193"/>
              <a:gd name="connsiteY4" fmla="*/ 741353 h 741353"/>
              <a:gd name="connsiteX0" fmla="*/ 333538 w 795193"/>
              <a:gd name="connsiteY0" fmla="*/ 765633 h 765633"/>
              <a:gd name="connsiteX1" fmla="*/ 795193 w 795193"/>
              <a:gd name="connsiteY1" fmla="*/ 344579 h 765633"/>
              <a:gd name="connsiteX2" fmla="*/ 429801 w 795193"/>
              <a:gd name="connsiteY2" fmla="*/ 0 h 765633"/>
              <a:gd name="connsiteX3" fmla="*/ 0 w 795193"/>
              <a:gd name="connsiteY3" fmla="*/ 410323 h 765633"/>
              <a:gd name="connsiteX4" fmla="*/ 333538 w 795193"/>
              <a:gd name="connsiteY4" fmla="*/ 765633 h 765633"/>
              <a:gd name="connsiteX0" fmla="*/ 333538 w 795193"/>
              <a:gd name="connsiteY0" fmla="*/ 781820 h 781820"/>
              <a:gd name="connsiteX1" fmla="*/ 795193 w 795193"/>
              <a:gd name="connsiteY1" fmla="*/ 360766 h 781820"/>
              <a:gd name="connsiteX2" fmla="*/ 446179 w 795193"/>
              <a:gd name="connsiteY2" fmla="*/ 0 h 781820"/>
              <a:gd name="connsiteX3" fmla="*/ 0 w 795193"/>
              <a:gd name="connsiteY3" fmla="*/ 426510 h 781820"/>
              <a:gd name="connsiteX4" fmla="*/ 333538 w 795193"/>
              <a:gd name="connsiteY4" fmla="*/ 781820 h 78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5193" h="781820">
                <a:moveTo>
                  <a:pt x="333538" y="781820"/>
                </a:moveTo>
                <a:lnTo>
                  <a:pt x="795193" y="360766"/>
                </a:lnTo>
                <a:lnTo>
                  <a:pt x="446179" y="0"/>
                </a:lnTo>
                <a:lnTo>
                  <a:pt x="0" y="426510"/>
                </a:lnTo>
                <a:lnTo>
                  <a:pt x="333538" y="781820"/>
                </a:lnTo>
                <a:close/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5" name="Rectangle 58"/>
          <p:cNvSpPr>
            <a:spLocks noChangeArrowheads="1"/>
          </p:cNvSpPr>
          <p:nvPr/>
        </p:nvSpPr>
        <p:spPr bwMode="auto">
          <a:xfrm>
            <a:off x="1676400" y="6219825"/>
            <a:ext cx="350838" cy="150813"/>
          </a:xfrm>
          <a:prstGeom prst="rect">
            <a:avLst/>
          </a:prstGeom>
          <a:noFill/>
          <a:ln w="1587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" name="Freeform 59"/>
          <p:cNvSpPr/>
          <p:nvPr/>
        </p:nvSpPr>
        <p:spPr bwMode="auto">
          <a:xfrm>
            <a:off x="6651625" y="782638"/>
            <a:ext cx="2235200" cy="3684587"/>
          </a:xfrm>
          <a:custGeom>
            <a:avLst/>
            <a:gdLst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00050 w 1638300"/>
              <a:gd name="connsiteY3" fmla="*/ 1025525 h 1901825"/>
              <a:gd name="connsiteX4" fmla="*/ 561975 w 1638300"/>
              <a:gd name="connsiteY4" fmla="*/ 854075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47675 w 1638300"/>
              <a:gd name="connsiteY3" fmla="*/ 1016000 h 1901825"/>
              <a:gd name="connsiteX4" fmla="*/ 561975 w 1638300"/>
              <a:gd name="connsiteY4" fmla="*/ 854075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47675 w 1638300"/>
              <a:gd name="connsiteY3" fmla="*/ 1016000 h 1901825"/>
              <a:gd name="connsiteX4" fmla="*/ 523875 w 1638300"/>
              <a:gd name="connsiteY4" fmla="*/ 787400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3537 w 1633537"/>
              <a:gd name="connsiteY0" fmla="*/ 1901825 h 1901825"/>
              <a:gd name="connsiteX1" fmla="*/ 1147762 w 1633537"/>
              <a:gd name="connsiteY1" fmla="*/ 1406525 h 1901825"/>
              <a:gd name="connsiteX2" fmla="*/ 938212 w 1633537"/>
              <a:gd name="connsiteY2" fmla="*/ 1501775 h 1901825"/>
              <a:gd name="connsiteX3" fmla="*/ 442912 w 1633537"/>
              <a:gd name="connsiteY3" fmla="*/ 1016000 h 1901825"/>
              <a:gd name="connsiteX4" fmla="*/ 519112 w 1633537"/>
              <a:gd name="connsiteY4" fmla="*/ 787400 h 1901825"/>
              <a:gd name="connsiteX5" fmla="*/ 319087 w 1633537"/>
              <a:gd name="connsiteY5" fmla="*/ 530225 h 1901825"/>
              <a:gd name="connsiteX6" fmla="*/ 33337 w 1633537"/>
              <a:gd name="connsiteY6" fmla="*/ 263525 h 1901825"/>
              <a:gd name="connsiteX7" fmla="*/ 119062 w 1633537"/>
              <a:gd name="connsiteY7" fmla="*/ 34925 h 1901825"/>
              <a:gd name="connsiteX8" fmla="*/ 100012 w 1633537"/>
              <a:gd name="connsiteY8" fmla="*/ 53975 h 1901825"/>
              <a:gd name="connsiteX9" fmla="*/ 100012 w 1633537"/>
              <a:gd name="connsiteY9" fmla="*/ 53975 h 1901825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  <a:gd name="connsiteX8" fmla="*/ 33337 w 1566862"/>
              <a:gd name="connsiteY8" fmla="*/ 19050 h 1866900"/>
              <a:gd name="connsiteX9" fmla="*/ 33337 w 1566862"/>
              <a:gd name="connsiteY9" fmla="*/ 19050 h 1866900"/>
              <a:gd name="connsiteX0" fmla="*/ 1602105 w 1602105"/>
              <a:gd name="connsiteY0" fmla="*/ 1962150 h 1962150"/>
              <a:gd name="connsiteX1" fmla="*/ 1116330 w 1602105"/>
              <a:gd name="connsiteY1" fmla="*/ 1466850 h 1962150"/>
              <a:gd name="connsiteX2" fmla="*/ 906780 w 1602105"/>
              <a:gd name="connsiteY2" fmla="*/ 1562100 h 1962150"/>
              <a:gd name="connsiteX3" fmla="*/ 411480 w 1602105"/>
              <a:gd name="connsiteY3" fmla="*/ 1076325 h 1962150"/>
              <a:gd name="connsiteX4" fmla="*/ 487680 w 1602105"/>
              <a:gd name="connsiteY4" fmla="*/ 847725 h 1962150"/>
              <a:gd name="connsiteX5" fmla="*/ 287655 w 1602105"/>
              <a:gd name="connsiteY5" fmla="*/ 590550 h 1962150"/>
              <a:gd name="connsiteX6" fmla="*/ 68580 w 1602105"/>
              <a:gd name="connsiteY6" fmla="*/ 314325 h 1962150"/>
              <a:gd name="connsiteX7" fmla="*/ 87630 w 1602105"/>
              <a:gd name="connsiteY7" fmla="*/ 95250 h 1962150"/>
              <a:gd name="connsiteX8" fmla="*/ 68580 w 1602105"/>
              <a:gd name="connsiteY8" fmla="*/ 114300 h 1962150"/>
              <a:gd name="connsiteX9" fmla="*/ 0 w 1602105"/>
              <a:gd name="connsiteY9" fmla="*/ 0 h 1962150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  <a:gd name="connsiteX8" fmla="*/ 33337 w 1566862"/>
              <a:gd name="connsiteY8" fmla="*/ 19050 h 1866900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  <a:gd name="connsiteX0" fmla="*/ 2257426 w 2257426"/>
              <a:gd name="connsiteY0" fmla="*/ 2562226 h 2562226"/>
              <a:gd name="connsiteX1" fmla="*/ 1771651 w 2257426"/>
              <a:gd name="connsiteY1" fmla="*/ 2066926 h 2562226"/>
              <a:gd name="connsiteX2" fmla="*/ 1562101 w 2257426"/>
              <a:gd name="connsiteY2" fmla="*/ 2162176 h 2562226"/>
              <a:gd name="connsiteX3" fmla="*/ 1066801 w 2257426"/>
              <a:gd name="connsiteY3" fmla="*/ 1676401 h 2562226"/>
              <a:gd name="connsiteX4" fmla="*/ 1143001 w 2257426"/>
              <a:gd name="connsiteY4" fmla="*/ 1447801 h 2562226"/>
              <a:gd name="connsiteX5" fmla="*/ 942976 w 2257426"/>
              <a:gd name="connsiteY5" fmla="*/ 1190626 h 2562226"/>
              <a:gd name="connsiteX6" fmla="*/ 723901 w 2257426"/>
              <a:gd name="connsiteY6" fmla="*/ 914401 h 2562226"/>
              <a:gd name="connsiteX7" fmla="*/ 0 w 2257426"/>
              <a:gd name="connsiteY7" fmla="*/ 0 h 2562226"/>
              <a:gd name="connsiteX0" fmla="*/ 2257426 w 2257426"/>
              <a:gd name="connsiteY0" fmla="*/ 2562226 h 2562226"/>
              <a:gd name="connsiteX1" fmla="*/ 1771651 w 2257426"/>
              <a:gd name="connsiteY1" fmla="*/ 2066926 h 2562226"/>
              <a:gd name="connsiteX2" fmla="*/ 1562101 w 2257426"/>
              <a:gd name="connsiteY2" fmla="*/ 2162176 h 2562226"/>
              <a:gd name="connsiteX3" fmla="*/ 1066801 w 2257426"/>
              <a:gd name="connsiteY3" fmla="*/ 1676401 h 2562226"/>
              <a:gd name="connsiteX4" fmla="*/ 1143001 w 2257426"/>
              <a:gd name="connsiteY4" fmla="*/ 1447801 h 2562226"/>
              <a:gd name="connsiteX5" fmla="*/ 942976 w 2257426"/>
              <a:gd name="connsiteY5" fmla="*/ 1190626 h 2562226"/>
              <a:gd name="connsiteX6" fmla="*/ 723901 w 2257426"/>
              <a:gd name="connsiteY6" fmla="*/ 914401 h 2562226"/>
              <a:gd name="connsiteX7" fmla="*/ 607525 w 2257426"/>
              <a:gd name="connsiteY7" fmla="*/ 770598 h 2562226"/>
              <a:gd name="connsiteX8" fmla="*/ 0 w 2257426"/>
              <a:gd name="connsiteY8" fmla="*/ 0 h 2562226"/>
              <a:gd name="connsiteX0" fmla="*/ 2257426 w 2257426"/>
              <a:gd name="connsiteY0" fmla="*/ 2562226 h 2562226"/>
              <a:gd name="connsiteX1" fmla="*/ 1771651 w 2257426"/>
              <a:gd name="connsiteY1" fmla="*/ 2066926 h 2562226"/>
              <a:gd name="connsiteX2" fmla="*/ 1562101 w 2257426"/>
              <a:gd name="connsiteY2" fmla="*/ 2162176 h 2562226"/>
              <a:gd name="connsiteX3" fmla="*/ 1066801 w 2257426"/>
              <a:gd name="connsiteY3" fmla="*/ 1676401 h 2562226"/>
              <a:gd name="connsiteX4" fmla="*/ 1143001 w 2257426"/>
              <a:gd name="connsiteY4" fmla="*/ 1447801 h 2562226"/>
              <a:gd name="connsiteX5" fmla="*/ 942976 w 2257426"/>
              <a:gd name="connsiteY5" fmla="*/ 1190626 h 2562226"/>
              <a:gd name="connsiteX6" fmla="*/ 723901 w 2257426"/>
              <a:gd name="connsiteY6" fmla="*/ 914401 h 2562226"/>
              <a:gd name="connsiteX7" fmla="*/ 685800 w 2257426"/>
              <a:gd name="connsiteY7" fmla="*/ 685800 h 2562226"/>
              <a:gd name="connsiteX8" fmla="*/ 0 w 2257426"/>
              <a:gd name="connsiteY8" fmla="*/ 0 h 2562226"/>
              <a:gd name="connsiteX0" fmla="*/ 2257426 w 2257426"/>
              <a:gd name="connsiteY0" fmla="*/ 2562226 h 2562226"/>
              <a:gd name="connsiteX1" fmla="*/ 1771651 w 2257426"/>
              <a:gd name="connsiteY1" fmla="*/ 2066926 h 2562226"/>
              <a:gd name="connsiteX2" fmla="*/ 1562101 w 2257426"/>
              <a:gd name="connsiteY2" fmla="*/ 2162176 h 2562226"/>
              <a:gd name="connsiteX3" fmla="*/ 1066801 w 2257426"/>
              <a:gd name="connsiteY3" fmla="*/ 1676401 h 2562226"/>
              <a:gd name="connsiteX4" fmla="*/ 1143001 w 2257426"/>
              <a:gd name="connsiteY4" fmla="*/ 1447801 h 2562226"/>
              <a:gd name="connsiteX5" fmla="*/ 942976 w 2257426"/>
              <a:gd name="connsiteY5" fmla="*/ 1190626 h 2562226"/>
              <a:gd name="connsiteX6" fmla="*/ 723901 w 2257426"/>
              <a:gd name="connsiteY6" fmla="*/ 914401 h 2562226"/>
              <a:gd name="connsiteX7" fmla="*/ 685800 w 2257426"/>
              <a:gd name="connsiteY7" fmla="*/ 685800 h 2562226"/>
              <a:gd name="connsiteX8" fmla="*/ 34690 w 2257426"/>
              <a:gd name="connsiteY8" fmla="*/ 34097 h 2562226"/>
              <a:gd name="connsiteX9" fmla="*/ 0 w 2257426"/>
              <a:gd name="connsiteY9" fmla="*/ 0 h 2562226"/>
              <a:gd name="connsiteX0" fmla="*/ 2222736 w 2222736"/>
              <a:gd name="connsiteY0" fmla="*/ 3629026 h 3629026"/>
              <a:gd name="connsiteX1" fmla="*/ 1736961 w 2222736"/>
              <a:gd name="connsiteY1" fmla="*/ 3133726 h 3629026"/>
              <a:gd name="connsiteX2" fmla="*/ 1527411 w 2222736"/>
              <a:gd name="connsiteY2" fmla="*/ 3228976 h 3629026"/>
              <a:gd name="connsiteX3" fmla="*/ 1032111 w 2222736"/>
              <a:gd name="connsiteY3" fmla="*/ 2743201 h 3629026"/>
              <a:gd name="connsiteX4" fmla="*/ 1108311 w 2222736"/>
              <a:gd name="connsiteY4" fmla="*/ 2514601 h 3629026"/>
              <a:gd name="connsiteX5" fmla="*/ 908286 w 2222736"/>
              <a:gd name="connsiteY5" fmla="*/ 2257426 h 3629026"/>
              <a:gd name="connsiteX6" fmla="*/ 689211 w 2222736"/>
              <a:gd name="connsiteY6" fmla="*/ 1981201 h 3629026"/>
              <a:gd name="connsiteX7" fmla="*/ 651110 w 2222736"/>
              <a:gd name="connsiteY7" fmla="*/ 1752600 h 3629026"/>
              <a:gd name="connsiteX8" fmla="*/ 0 w 2222736"/>
              <a:gd name="connsiteY8" fmla="*/ 1100897 h 3629026"/>
              <a:gd name="connsiteX9" fmla="*/ 1108310 w 2222736"/>
              <a:gd name="connsiteY9" fmla="*/ 0 h 3629026"/>
              <a:gd name="connsiteX0" fmla="*/ 2235782 w 2235782"/>
              <a:gd name="connsiteY0" fmla="*/ 3629026 h 3629026"/>
              <a:gd name="connsiteX1" fmla="*/ 1750007 w 2235782"/>
              <a:gd name="connsiteY1" fmla="*/ 3133726 h 3629026"/>
              <a:gd name="connsiteX2" fmla="*/ 1540457 w 2235782"/>
              <a:gd name="connsiteY2" fmla="*/ 3228976 h 3629026"/>
              <a:gd name="connsiteX3" fmla="*/ 1045157 w 2235782"/>
              <a:gd name="connsiteY3" fmla="*/ 2743201 h 3629026"/>
              <a:gd name="connsiteX4" fmla="*/ 1121357 w 2235782"/>
              <a:gd name="connsiteY4" fmla="*/ 2514601 h 3629026"/>
              <a:gd name="connsiteX5" fmla="*/ 921332 w 2235782"/>
              <a:gd name="connsiteY5" fmla="*/ 2257426 h 3629026"/>
              <a:gd name="connsiteX6" fmla="*/ 702257 w 2235782"/>
              <a:gd name="connsiteY6" fmla="*/ 1981201 h 3629026"/>
              <a:gd name="connsiteX7" fmla="*/ 664156 w 2235782"/>
              <a:gd name="connsiteY7" fmla="*/ 1752600 h 3629026"/>
              <a:gd name="connsiteX8" fmla="*/ 0 w 2235782"/>
              <a:gd name="connsiteY8" fmla="*/ 1092299 h 3629026"/>
              <a:gd name="connsiteX9" fmla="*/ 1121356 w 2235782"/>
              <a:gd name="connsiteY9" fmla="*/ 0 h 3629026"/>
              <a:gd name="connsiteX0" fmla="*/ 2235782 w 2235782"/>
              <a:gd name="connsiteY0" fmla="*/ 3629026 h 3629026"/>
              <a:gd name="connsiteX1" fmla="*/ 1750007 w 2235782"/>
              <a:gd name="connsiteY1" fmla="*/ 3133726 h 3629026"/>
              <a:gd name="connsiteX2" fmla="*/ 1540457 w 2235782"/>
              <a:gd name="connsiteY2" fmla="*/ 3228976 h 3629026"/>
              <a:gd name="connsiteX3" fmla="*/ 1045157 w 2235782"/>
              <a:gd name="connsiteY3" fmla="*/ 2743201 h 3629026"/>
              <a:gd name="connsiteX4" fmla="*/ 1121357 w 2235782"/>
              <a:gd name="connsiteY4" fmla="*/ 2514601 h 3629026"/>
              <a:gd name="connsiteX5" fmla="*/ 921332 w 2235782"/>
              <a:gd name="connsiteY5" fmla="*/ 2257426 h 3629026"/>
              <a:gd name="connsiteX6" fmla="*/ 702257 w 2235782"/>
              <a:gd name="connsiteY6" fmla="*/ 1981201 h 3629026"/>
              <a:gd name="connsiteX7" fmla="*/ 664156 w 2235782"/>
              <a:gd name="connsiteY7" fmla="*/ 1752600 h 3629026"/>
              <a:gd name="connsiteX8" fmla="*/ 0 w 2235782"/>
              <a:gd name="connsiteY8" fmla="*/ 1092299 h 3629026"/>
              <a:gd name="connsiteX9" fmla="*/ 1066207 w 2235782"/>
              <a:gd name="connsiteY9" fmla="*/ 51294 h 3629026"/>
              <a:gd name="connsiteX10" fmla="*/ 1121356 w 2235782"/>
              <a:gd name="connsiteY10" fmla="*/ 0 h 3629026"/>
              <a:gd name="connsiteX0" fmla="*/ 2235782 w 2235782"/>
              <a:gd name="connsiteY0" fmla="*/ 3684471 h 3684471"/>
              <a:gd name="connsiteX1" fmla="*/ 1750007 w 2235782"/>
              <a:gd name="connsiteY1" fmla="*/ 3189171 h 3684471"/>
              <a:gd name="connsiteX2" fmla="*/ 1540457 w 2235782"/>
              <a:gd name="connsiteY2" fmla="*/ 3284421 h 3684471"/>
              <a:gd name="connsiteX3" fmla="*/ 1045157 w 2235782"/>
              <a:gd name="connsiteY3" fmla="*/ 2798646 h 3684471"/>
              <a:gd name="connsiteX4" fmla="*/ 1121357 w 2235782"/>
              <a:gd name="connsiteY4" fmla="*/ 2570046 h 3684471"/>
              <a:gd name="connsiteX5" fmla="*/ 921332 w 2235782"/>
              <a:gd name="connsiteY5" fmla="*/ 2312871 h 3684471"/>
              <a:gd name="connsiteX6" fmla="*/ 702257 w 2235782"/>
              <a:gd name="connsiteY6" fmla="*/ 2036646 h 3684471"/>
              <a:gd name="connsiteX7" fmla="*/ 664156 w 2235782"/>
              <a:gd name="connsiteY7" fmla="*/ 1808045 h 3684471"/>
              <a:gd name="connsiteX8" fmla="*/ 0 w 2235782"/>
              <a:gd name="connsiteY8" fmla="*/ 1147744 h 3684471"/>
              <a:gd name="connsiteX9" fmla="*/ 1066207 w 2235782"/>
              <a:gd name="connsiteY9" fmla="*/ 106739 h 3684471"/>
              <a:gd name="connsiteX10" fmla="*/ 1091113 w 2235782"/>
              <a:gd name="connsiteY10" fmla="*/ 0 h 3684471"/>
              <a:gd name="connsiteX0" fmla="*/ 2235782 w 2235782"/>
              <a:gd name="connsiteY0" fmla="*/ 3684471 h 3684471"/>
              <a:gd name="connsiteX1" fmla="*/ 1750007 w 2235782"/>
              <a:gd name="connsiteY1" fmla="*/ 3189171 h 3684471"/>
              <a:gd name="connsiteX2" fmla="*/ 1540457 w 2235782"/>
              <a:gd name="connsiteY2" fmla="*/ 3284421 h 3684471"/>
              <a:gd name="connsiteX3" fmla="*/ 1045157 w 2235782"/>
              <a:gd name="connsiteY3" fmla="*/ 2798646 h 3684471"/>
              <a:gd name="connsiteX4" fmla="*/ 1121357 w 2235782"/>
              <a:gd name="connsiteY4" fmla="*/ 2570046 h 3684471"/>
              <a:gd name="connsiteX5" fmla="*/ 921332 w 2235782"/>
              <a:gd name="connsiteY5" fmla="*/ 2312871 h 3684471"/>
              <a:gd name="connsiteX6" fmla="*/ 702257 w 2235782"/>
              <a:gd name="connsiteY6" fmla="*/ 2036646 h 3684471"/>
              <a:gd name="connsiteX7" fmla="*/ 664156 w 2235782"/>
              <a:gd name="connsiteY7" fmla="*/ 1808045 h 3684471"/>
              <a:gd name="connsiteX8" fmla="*/ 0 w 2235782"/>
              <a:gd name="connsiteY8" fmla="*/ 1147744 h 3684471"/>
              <a:gd name="connsiteX9" fmla="*/ 1069765 w 2235782"/>
              <a:gd name="connsiteY9" fmla="*/ 124529 h 3684471"/>
              <a:gd name="connsiteX10" fmla="*/ 1091113 w 2235782"/>
              <a:gd name="connsiteY10" fmla="*/ 0 h 368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35782" h="3684471">
                <a:moveTo>
                  <a:pt x="2235782" y="3684471"/>
                </a:moveTo>
                <a:cubicBezTo>
                  <a:pt x="2050838" y="3470158"/>
                  <a:pt x="1865894" y="3255846"/>
                  <a:pt x="1750007" y="3189171"/>
                </a:cubicBezTo>
                <a:cubicBezTo>
                  <a:pt x="1634120" y="3122496"/>
                  <a:pt x="1657932" y="3349509"/>
                  <a:pt x="1540457" y="3284421"/>
                </a:cubicBezTo>
                <a:cubicBezTo>
                  <a:pt x="1422982" y="3219333"/>
                  <a:pt x="1115007" y="2917708"/>
                  <a:pt x="1045157" y="2798646"/>
                </a:cubicBezTo>
                <a:cubicBezTo>
                  <a:pt x="975307" y="2679584"/>
                  <a:pt x="1141994" y="2651008"/>
                  <a:pt x="1121357" y="2570046"/>
                </a:cubicBezTo>
                <a:cubicBezTo>
                  <a:pt x="1100720" y="2489084"/>
                  <a:pt x="991182" y="2401771"/>
                  <a:pt x="921332" y="2312871"/>
                </a:cubicBezTo>
                <a:cubicBezTo>
                  <a:pt x="851482" y="2223971"/>
                  <a:pt x="745120" y="2120784"/>
                  <a:pt x="702257" y="2036646"/>
                </a:cubicBezTo>
                <a:cubicBezTo>
                  <a:pt x="659394" y="1952508"/>
                  <a:pt x="779025" y="1954762"/>
                  <a:pt x="664156" y="1808045"/>
                </a:cubicBezTo>
                <a:lnTo>
                  <a:pt x="0" y="1147744"/>
                </a:lnTo>
                <a:lnTo>
                  <a:pt x="1069765" y="124529"/>
                </a:lnTo>
                <a:lnTo>
                  <a:pt x="1091113" y="0"/>
                </a:lnTo>
              </a:path>
            </a:pathLst>
          </a:custGeom>
          <a:noFill/>
          <a:ln w="15875" cap="flat" cmpd="sng" algn="ctr">
            <a:solidFill>
              <a:schemeClr val="accent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67" name="TextBox 65"/>
          <p:cNvSpPr txBox="1">
            <a:spLocks noChangeArrowheads="1"/>
          </p:cNvSpPr>
          <p:nvPr/>
        </p:nvSpPr>
        <p:spPr bwMode="auto">
          <a:xfrm rot="2462269">
            <a:off x="7580313" y="3805238"/>
            <a:ext cx="4016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"/>
              <a:t>#2128</a:t>
            </a:r>
          </a:p>
        </p:txBody>
      </p:sp>
      <p:sp>
        <p:nvSpPr>
          <p:cNvPr id="2068" name="TextBox 66"/>
          <p:cNvSpPr txBox="1">
            <a:spLocks noChangeArrowheads="1"/>
          </p:cNvSpPr>
          <p:nvPr/>
        </p:nvSpPr>
        <p:spPr bwMode="auto">
          <a:xfrm rot="2482336">
            <a:off x="7945438" y="3819525"/>
            <a:ext cx="40163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"/>
              <a:t>#2123</a:t>
            </a:r>
          </a:p>
        </p:txBody>
      </p:sp>
      <p:sp>
        <p:nvSpPr>
          <p:cNvPr id="79" name="Freeform 78"/>
          <p:cNvSpPr/>
          <p:nvPr/>
        </p:nvSpPr>
        <p:spPr bwMode="auto">
          <a:xfrm rot="18748222">
            <a:off x="5623311" y="5835652"/>
            <a:ext cx="465138" cy="782638"/>
          </a:xfrm>
          <a:custGeom>
            <a:avLst/>
            <a:gdLst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00050 w 1638300"/>
              <a:gd name="connsiteY3" fmla="*/ 1025525 h 1901825"/>
              <a:gd name="connsiteX4" fmla="*/ 561975 w 1638300"/>
              <a:gd name="connsiteY4" fmla="*/ 854075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47675 w 1638300"/>
              <a:gd name="connsiteY3" fmla="*/ 1016000 h 1901825"/>
              <a:gd name="connsiteX4" fmla="*/ 561975 w 1638300"/>
              <a:gd name="connsiteY4" fmla="*/ 854075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8300 w 1638300"/>
              <a:gd name="connsiteY0" fmla="*/ 1901825 h 1901825"/>
              <a:gd name="connsiteX1" fmla="*/ 1152525 w 1638300"/>
              <a:gd name="connsiteY1" fmla="*/ 1406525 h 1901825"/>
              <a:gd name="connsiteX2" fmla="*/ 942975 w 1638300"/>
              <a:gd name="connsiteY2" fmla="*/ 1501775 h 1901825"/>
              <a:gd name="connsiteX3" fmla="*/ 447675 w 1638300"/>
              <a:gd name="connsiteY3" fmla="*/ 1016000 h 1901825"/>
              <a:gd name="connsiteX4" fmla="*/ 523875 w 1638300"/>
              <a:gd name="connsiteY4" fmla="*/ 787400 h 1901825"/>
              <a:gd name="connsiteX5" fmla="*/ 352425 w 1638300"/>
              <a:gd name="connsiteY5" fmla="*/ 530225 h 1901825"/>
              <a:gd name="connsiteX6" fmla="*/ 38100 w 1638300"/>
              <a:gd name="connsiteY6" fmla="*/ 263525 h 1901825"/>
              <a:gd name="connsiteX7" fmla="*/ 123825 w 1638300"/>
              <a:gd name="connsiteY7" fmla="*/ 34925 h 1901825"/>
              <a:gd name="connsiteX8" fmla="*/ 104775 w 1638300"/>
              <a:gd name="connsiteY8" fmla="*/ 53975 h 1901825"/>
              <a:gd name="connsiteX9" fmla="*/ 104775 w 1638300"/>
              <a:gd name="connsiteY9" fmla="*/ 53975 h 1901825"/>
              <a:gd name="connsiteX0" fmla="*/ 1633537 w 1633537"/>
              <a:gd name="connsiteY0" fmla="*/ 1901825 h 1901825"/>
              <a:gd name="connsiteX1" fmla="*/ 1147762 w 1633537"/>
              <a:gd name="connsiteY1" fmla="*/ 1406525 h 1901825"/>
              <a:gd name="connsiteX2" fmla="*/ 938212 w 1633537"/>
              <a:gd name="connsiteY2" fmla="*/ 1501775 h 1901825"/>
              <a:gd name="connsiteX3" fmla="*/ 442912 w 1633537"/>
              <a:gd name="connsiteY3" fmla="*/ 1016000 h 1901825"/>
              <a:gd name="connsiteX4" fmla="*/ 519112 w 1633537"/>
              <a:gd name="connsiteY4" fmla="*/ 787400 h 1901825"/>
              <a:gd name="connsiteX5" fmla="*/ 319087 w 1633537"/>
              <a:gd name="connsiteY5" fmla="*/ 530225 h 1901825"/>
              <a:gd name="connsiteX6" fmla="*/ 33337 w 1633537"/>
              <a:gd name="connsiteY6" fmla="*/ 263525 h 1901825"/>
              <a:gd name="connsiteX7" fmla="*/ 119062 w 1633537"/>
              <a:gd name="connsiteY7" fmla="*/ 34925 h 1901825"/>
              <a:gd name="connsiteX8" fmla="*/ 100012 w 1633537"/>
              <a:gd name="connsiteY8" fmla="*/ 53975 h 1901825"/>
              <a:gd name="connsiteX9" fmla="*/ 100012 w 1633537"/>
              <a:gd name="connsiteY9" fmla="*/ 53975 h 1901825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  <a:gd name="connsiteX8" fmla="*/ 33337 w 1566862"/>
              <a:gd name="connsiteY8" fmla="*/ 19050 h 1866900"/>
              <a:gd name="connsiteX9" fmla="*/ 33337 w 1566862"/>
              <a:gd name="connsiteY9" fmla="*/ 19050 h 1866900"/>
              <a:gd name="connsiteX0" fmla="*/ 1602105 w 1602105"/>
              <a:gd name="connsiteY0" fmla="*/ 1962150 h 1962150"/>
              <a:gd name="connsiteX1" fmla="*/ 1116330 w 1602105"/>
              <a:gd name="connsiteY1" fmla="*/ 1466850 h 1962150"/>
              <a:gd name="connsiteX2" fmla="*/ 906780 w 1602105"/>
              <a:gd name="connsiteY2" fmla="*/ 1562100 h 1962150"/>
              <a:gd name="connsiteX3" fmla="*/ 411480 w 1602105"/>
              <a:gd name="connsiteY3" fmla="*/ 1076325 h 1962150"/>
              <a:gd name="connsiteX4" fmla="*/ 487680 w 1602105"/>
              <a:gd name="connsiteY4" fmla="*/ 847725 h 1962150"/>
              <a:gd name="connsiteX5" fmla="*/ 287655 w 1602105"/>
              <a:gd name="connsiteY5" fmla="*/ 590550 h 1962150"/>
              <a:gd name="connsiteX6" fmla="*/ 68580 w 1602105"/>
              <a:gd name="connsiteY6" fmla="*/ 314325 h 1962150"/>
              <a:gd name="connsiteX7" fmla="*/ 87630 w 1602105"/>
              <a:gd name="connsiteY7" fmla="*/ 95250 h 1962150"/>
              <a:gd name="connsiteX8" fmla="*/ 68580 w 1602105"/>
              <a:gd name="connsiteY8" fmla="*/ 114300 h 1962150"/>
              <a:gd name="connsiteX9" fmla="*/ 0 w 1602105"/>
              <a:gd name="connsiteY9" fmla="*/ 0 h 1962150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  <a:gd name="connsiteX8" fmla="*/ 33337 w 1566862"/>
              <a:gd name="connsiteY8" fmla="*/ 19050 h 1866900"/>
              <a:gd name="connsiteX0" fmla="*/ 1566862 w 1566862"/>
              <a:gd name="connsiteY0" fmla="*/ 1866900 h 1866900"/>
              <a:gd name="connsiteX1" fmla="*/ 1081087 w 1566862"/>
              <a:gd name="connsiteY1" fmla="*/ 1371600 h 1866900"/>
              <a:gd name="connsiteX2" fmla="*/ 871537 w 1566862"/>
              <a:gd name="connsiteY2" fmla="*/ 1466850 h 1866900"/>
              <a:gd name="connsiteX3" fmla="*/ 376237 w 1566862"/>
              <a:gd name="connsiteY3" fmla="*/ 981075 h 1866900"/>
              <a:gd name="connsiteX4" fmla="*/ 452437 w 1566862"/>
              <a:gd name="connsiteY4" fmla="*/ 752475 h 1866900"/>
              <a:gd name="connsiteX5" fmla="*/ 252412 w 1566862"/>
              <a:gd name="connsiteY5" fmla="*/ 495300 h 1866900"/>
              <a:gd name="connsiteX6" fmla="*/ 33337 w 1566862"/>
              <a:gd name="connsiteY6" fmla="*/ 219075 h 1866900"/>
              <a:gd name="connsiteX7" fmla="*/ 52387 w 1566862"/>
              <a:gd name="connsiteY7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6862" h="1866900">
                <a:moveTo>
                  <a:pt x="1566862" y="1866900"/>
                </a:moveTo>
                <a:cubicBezTo>
                  <a:pt x="1381918" y="1652587"/>
                  <a:pt x="1196974" y="1438275"/>
                  <a:pt x="1081087" y="1371600"/>
                </a:cubicBezTo>
                <a:cubicBezTo>
                  <a:pt x="965200" y="1304925"/>
                  <a:pt x="989012" y="1531938"/>
                  <a:pt x="871537" y="1466850"/>
                </a:cubicBezTo>
                <a:cubicBezTo>
                  <a:pt x="754062" y="1401762"/>
                  <a:pt x="446087" y="1100137"/>
                  <a:pt x="376237" y="981075"/>
                </a:cubicBezTo>
                <a:cubicBezTo>
                  <a:pt x="306387" y="862013"/>
                  <a:pt x="473074" y="833437"/>
                  <a:pt x="452437" y="752475"/>
                </a:cubicBezTo>
                <a:cubicBezTo>
                  <a:pt x="431800" y="671513"/>
                  <a:pt x="322262" y="584200"/>
                  <a:pt x="252412" y="495300"/>
                </a:cubicBezTo>
                <a:cubicBezTo>
                  <a:pt x="182562" y="406400"/>
                  <a:pt x="66674" y="301625"/>
                  <a:pt x="33337" y="219075"/>
                </a:cubicBezTo>
                <a:cubicBezTo>
                  <a:pt x="0" y="136525"/>
                  <a:pt x="52387" y="33337"/>
                  <a:pt x="52387" y="0"/>
                </a:cubicBezTo>
              </a:path>
            </a:pathLst>
          </a:custGeom>
          <a:noFill/>
          <a:ln w="15875" cap="flat" cmpd="sng" algn="ctr">
            <a:solidFill>
              <a:schemeClr val="accent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70" name="TextBox 79"/>
          <p:cNvSpPr txBox="1">
            <a:spLocks noChangeArrowheads="1"/>
          </p:cNvSpPr>
          <p:nvPr/>
        </p:nvSpPr>
        <p:spPr bwMode="auto">
          <a:xfrm>
            <a:off x="6248400" y="6172200"/>
            <a:ext cx="12477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/>
              <a:t>Main access road</a:t>
            </a:r>
          </a:p>
        </p:txBody>
      </p:sp>
      <p:sp>
        <p:nvSpPr>
          <p:cNvPr id="2071" name="TextBox 80"/>
          <p:cNvSpPr txBox="1">
            <a:spLocks noChangeArrowheads="1"/>
          </p:cNvSpPr>
          <p:nvPr/>
        </p:nvSpPr>
        <p:spPr bwMode="auto">
          <a:xfrm>
            <a:off x="4343400" y="1219200"/>
            <a:ext cx="1358064" cy="2154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Research Field ~ </a:t>
            </a:r>
            <a:r>
              <a:rPr lang="en-US" sz="800" dirty="0" smtClean="0"/>
              <a:t>3.6 </a:t>
            </a:r>
            <a:r>
              <a:rPr lang="en-US" sz="800" dirty="0"/>
              <a:t>ha.</a:t>
            </a:r>
          </a:p>
        </p:txBody>
      </p:sp>
      <p:cxnSp>
        <p:nvCxnSpPr>
          <p:cNvPr id="2072" name="Straight Arrow Connector 81"/>
          <p:cNvCxnSpPr>
            <a:cxnSpLocks noChangeShapeType="1"/>
          </p:cNvCxnSpPr>
          <p:nvPr/>
        </p:nvCxnSpPr>
        <p:spPr bwMode="auto">
          <a:xfrm rot="5400000" flipH="1" flipV="1">
            <a:off x="7162802" y="4267202"/>
            <a:ext cx="533399" cy="76199"/>
          </a:xfrm>
          <a:prstGeom prst="straightConnector1">
            <a:avLst/>
          </a:prstGeom>
          <a:noFill/>
          <a:ln w="15875" algn="ctr">
            <a:solidFill>
              <a:srgbClr val="C00000"/>
            </a:solidFill>
            <a:round/>
            <a:headEnd type="oval" w="sm" len="sm"/>
            <a:tailEnd type="stealth" w="med" len="med"/>
          </a:ln>
        </p:spPr>
      </p:cxnSp>
      <p:sp>
        <p:nvSpPr>
          <p:cNvPr id="27" name="Freeform 53"/>
          <p:cNvSpPr>
            <a:spLocks/>
          </p:cNvSpPr>
          <p:nvPr/>
        </p:nvSpPr>
        <p:spPr bwMode="auto">
          <a:xfrm>
            <a:off x="5181601" y="1844987"/>
            <a:ext cx="2489650" cy="2498414"/>
          </a:xfrm>
          <a:custGeom>
            <a:avLst/>
            <a:gdLst>
              <a:gd name="T0" fmla="*/ 333538 w 584454"/>
              <a:gd name="T1" fmla="*/ 574766 h 574766"/>
              <a:gd name="T2" fmla="*/ 584454 w 584454"/>
              <a:gd name="T3" fmla="*/ 355962 h 574766"/>
              <a:gd name="T4" fmla="*/ 256794 w 584454"/>
              <a:gd name="T5" fmla="*/ 0 h 574766"/>
              <a:gd name="T6" fmla="*/ 0 w 584454"/>
              <a:gd name="T7" fmla="*/ 219456 h 574766"/>
              <a:gd name="T8" fmla="*/ 333538 w 584454"/>
              <a:gd name="T9" fmla="*/ 574766 h 5747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333538 w 584454"/>
              <a:gd name="connsiteY0" fmla="*/ 758176 h 758176"/>
              <a:gd name="connsiteX1" fmla="*/ 584454 w 584454"/>
              <a:gd name="connsiteY1" fmla="*/ 539372 h 758176"/>
              <a:gd name="connsiteX2" fmla="*/ 178177 w 584454"/>
              <a:gd name="connsiteY2" fmla="*/ 0 h 758176"/>
              <a:gd name="connsiteX3" fmla="*/ 0 w 584454"/>
              <a:gd name="connsiteY3" fmla="*/ 402866 h 758176"/>
              <a:gd name="connsiteX4" fmla="*/ 333538 w 584454"/>
              <a:gd name="connsiteY4" fmla="*/ 758176 h 758176"/>
              <a:gd name="connsiteX0" fmla="*/ 333538 w 638244"/>
              <a:gd name="connsiteY0" fmla="*/ 758176 h 758176"/>
              <a:gd name="connsiteX1" fmla="*/ 638244 w 638244"/>
              <a:gd name="connsiteY1" fmla="*/ 431660 h 758176"/>
              <a:gd name="connsiteX2" fmla="*/ 178177 w 638244"/>
              <a:gd name="connsiteY2" fmla="*/ 0 h 758176"/>
              <a:gd name="connsiteX3" fmla="*/ 0 w 638244"/>
              <a:gd name="connsiteY3" fmla="*/ 402866 h 758176"/>
              <a:gd name="connsiteX4" fmla="*/ 333538 w 638244"/>
              <a:gd name="connsiteY4" fmla="*/ 758176 h 758176"/>
              <a:gd name="connsiteX0" fmla="*/ 734898 w 1039604"/>
              <a:gd name="connsiteY0" fmla="*/ 758176 h 758176"/>
              <a:gd name="connsiteX1" fmla="*/ 1039604 w 1039604"/>
              <a:gd name="connsiteY1" fmla="*/ 431660 h 758176"/>
              <a:gd name="connsiteX2" fmla="*/ 579537 w 1039604"/>
              <a:gd name="connsiteY2" fmla="*/ 0 h 758176"/>
              <a:gd name="connsiteX3" fmla="*/ 0 w 1039604"/>
              <a:gd name="connsiteY3" fmla="*/ 467493 h 758176"/>
              <a:gd name="connsiteX4" fmla="*/ 734898 w 1039604"/>
              <a:gd name="connsiteY4" fmla="*/ 758176 h 758176"/>
              <a:gd name="connsiteX0" fmla="*/ 519736 w 1039604"/>
              <a:gd name="connsiteY0" fmla="*/ 908974 h 908974"/>
              <a:gd name="connsiteX1" fmla="*/ 1039604 w 1039604"/>
              <a:gd name="connsiteY1" fmla="*/ 431660 h 908974"/>
              <a:gd name="connsiteX2" fmla="*/ 579537 w 1039604"/>
              <a:gd name="connsiteY2" fmla="*/ 0 h 908974"/>
              <a:gd name="connsiteX3" fmla="*/ 0 w 1039604"/>
              <a:gd name="connsiteY3" fmla="*/ 467493 h 908974"/>
              <a:gd name="connsiteX4" fmla="*/ 519736 w 1039604"/>
              <a:gd name="connsiteY4" fmla="*/ 908974 h 908974"/>
              <a:gd name="connsiteX0" fmla="*/ 519736 w 1039604"/>
              <a:gd name="connsiteY0" fmla="*/ 908974 h 908974"/>
              <a:gd name="connsiteX1" fmla="*/ 1039604 w 1039604"/>
              <a:gd name="connsiteY1" fmla="*/ 431660 h 908974"/>
              <a:gd name="connsiteX2" fmla="*/ 953747 w 1039604"/>
              <a:gd name="connsiteY2" fmla="*/ 359041 h 908974"/>
              <a:gd name="connsiteX3" fmla="*/ 579537 w 1039604"/>
              <a:gd name="connsiteY3" fmla="*/ 0 h 908974"/>
              <a:gd name="connsiteX4" fmla="*/ 0 w 1039604"/>
              <a:gd name="connsiteY4" fmla="*/ 467493 h 908974"/>
              <a:gd name="connsiteX5" fmla="*/ 519736 w 1039604"/>
              <a:gd name="connsiteY5" fmla="*/ 908974 h 908974"/>
              <a:gd name="connsiteX0" fmla="*/ 519736 w 1039604"/>
              <a:gd name="connsiteY0" fmla="*/ 908974 h 908974"/>
              <a:gd name="connsiteX1" fmla="*/ 1039604 w 1039604"/>
              <a:gd name="connsiteY1" fmla="*/ 431660 h 908974"/>
              <a:gd name="connsiteX2" fmla="*/ 953747 w 1039604"/>
              <a:gd name="connsiteY2" fmla="*/ 359041 h 908974"/>
              <a:gd name="connsiteX3" fmla="*/ 579537 w 1039604"/>
              <a:gd name="connsiteY3" fmla="*/ 0 h 908974"/>
              <a:gd name="connsiteX4" fmla="*/ 0 w 1039604"/>
              <a:gd name="connsiteY4" fmla="*/ 467493 h 908974"/>
              <a:gd name="connsiteX5" fmla="*/ 519736 w 1039604"/>
              <a:gd name="connsiteY5" fmla="*/ 908974 h 908974"/>
              <a:gd name="connsiteX0" fmla="*/ 519736 w 1180632"/>
              <a:gd name="connsiteY0" fmla="*/ 908974 h 908974"/>
              <a:gd name="connsiteX1" fmla="*/ 1180632 w 1180632"/>
              <a:gd name="connsiteY1" fmla="*/ 690556 h 908974"/>
              <a:gd name="connsiteX2" fmla="*/ 953747 w 1180632"/>
              <a:gd name="connsiteY2" fmla="*/ 359041 h 908974"/>
              <a:gd name="connsiteX3" fmla="*/ 579537 w 1180632"/>
              <a:gd name="connsiteY3" fmla="*/ 0 h 908974"/>
              <a:gd name="connsiteX4" fmla="*/ 0 w 1180632"/>
              <a:gd name="connsiteY4" fmla="*/ 467493 h 908974"/>
              <a:gd name="connsiteX5" fmla="*/ 519736 w 1180632"/>
              <a:gd name="connsiteY5" fmla="*/ 908974 h 908974"/>
              <a:gd name="connsiteX0" fmla="*/ 519736 w 1258559"/>
              <a:gd name="connsiteY0" fmla="*/ 908974 h 908974"/>
              <a:gd name="connsiteX1" fmla="*/ 1258559 w 1258559"/>
              <a:gd name="connsiteY1" fmla="*/ 758176 h 908974"/>
              <a:gd name="connsiteX2" fmla="*/ 953747 w 1258559"/>
              <a:gd name="connsiteY2" fmla="*/ 359041 h 908974"/>
              <a:gd name="connsiteX3" fmla="*/ 579537 w 1258559"/>
              <a:gd name="connsiteY3" fmla="*/ 0 h 908974"/>
              <a:gd name="connsiteX4" fmla="*/ 0 w 1258559"/>
              <a:gd name="connsiteY4" fmla="*/ 467493 h 908974"/>
              <a:gd name="connsiteX5" fmla="*/ 519736 w 1258559"/>
              <a:gd name="connsiteY5" fmla="*/ 908974 h 908974"/>
              <a:gd name="connsiteX0" fmla="*/ 752032 w 1258559"/>
              <a:gd name="connsiteY0" fmla="*/ 1130083 h 1130083"/>
              <a:gd name="connsiteX1" fmla="*/ 1258559 w 1258559"/>
              <a:gd name="connsiteY1" fmla="*/ 758176 h 1130083"/>
              <a:gd name="connsiteX2" fmla="*/ 953747 w 1258559"/>
              <a:gd name="connsiteY2" fmla="*/ 359041 h 1130083"/>
              <a:gd name="connsiteX3" fmla="*/ 579537 w 1258559"/>
              <a:gd name="connsiteY3" fmla="*/ 0 h 1130083"/>
              <a:gd name="connsiteX4" fmla="*/ 0 w 1258559"/>
              <a:gd name="connsiteY4" fmla="*/ 467493 h 1130083"/>
              <a:gd name="connsiteX5" fmla="*/ 752032 w 1258559"/>
              <a:gd name="connsiteY5" fmla="*/ 1130083 h 1130083"/>
              <a:gd name="connsiteX0" fmla="*/ 752032 w 1258559"/>
              <a:gd name="connsiteY0" fmla="*/ 1130083 h 1130083"/>
              <a:gd name="connsiteX1" fmla="*/ 1258559 w 1258559"/>
              <a:gd name="connsiteY1" fmla="*/ 758176 h 1130083"/>
              <a:gd name="connsiteX2" fmla="*/ 1063741 w 1258559"/>
              <a:gd name="connsiteY2" fmla="*/ 453888 h 1130083"/>
              <a:gd name="connsiteX3" fmla="*/ 579537 w 1258559"/>
              <a:gd name="connsiteY3" fmla="*/ 0 h 1130083"/>
              <a:gd name="connsiteX4" fmla="*/ 0 w 1258559"/>
              <a:gd name="connsiteY4" fmla="*/ 467493 h 1130083"/>
              <a:gd name="connsiteX5" fmla="*/ 752032 w 1258559"/>
              <a:gd name="connsiteY5" fmla="*/ 1130083 h 1130083"/>
              <a:gd name="connsiteX0" fmla="*/ 752032 w 1258559"/>
              <a:gd name="connsiteY0" fmla="*/ 1130083 h 1130083"/>
              <a:gd name="connsiteX1" fmla="*/ 1258559 w 1258559"/>
              <a:gd name="connsiteY1" fmla="*/ 758176 h 1130083"/>
              <a:gd name="connsiteX2" fmla="*/ 1063741 w 1258559"/>
              <a:gd name="connsiteY2" fmla="*/ 453888 h 1130083"/>
              <a:gd name="connsiteX3" fmla="*/ 579537 w 1258559"/>
              <a:gd name="connsiteY3" fmla="*/ 0 h 1130083"/>
              <a:gd name="connsiteX4" fmla="*/ 0 w 1258559"/>
              <a:gd name="connsiteY4" fmla="*/ 467493 h 1130083"/>
              <a:gd name="connsiteX5" fmla="*/ 752032 w 1258559"/>
              <a:gd name="connsiteY5" fmla="*/ 1130083 h 1130083"/>
              <a:gd name="connsiteX0" fmla="*/ 752032 w 1272351"/>
              <a:gd name="connsiteY0" fmla="*/ 1130083 h 1130083"/>
              <a:gd name="connsiteX1" fmla="*/ 1272351 w 1272351"/>
              <a:gd name="connsiteY1" fmla="*/ 728854 h 1130083"/>
              <a:gd name="connsiteX2" fmla="*/ 1063741 w 1272351"/>
              <a:gd name="connsiteY2" fmla="*/ 453888 h 1130083"/>
              <a:gd name="connsiteX3" fmla="*/ 579537 w 1272351"/>
              <a:gd name="connsiteY3" fmla="*/ 0 h 1130083"/>
              <a:gd name="connsiteX4" fmla="*/ 0 w 1272351"/>
              <a:gd name="connsiteY4" fmla="*/ 467493 h 1130083"/>
              <a:gd name="connsiteX5" fmla="*/ 752032 w 1272351"/>
              <a:gd name="connsiteY5" fmla="*/ 1130083 h 1130083"/>
              <a:gd name="connsiteX0" fmla="*/ 752032 w 1284764"/>
              <a:gd name="connsiteY0" fmla="*/ 1130083 h 1130083"/>
              <a:gd name="connsiteX1" fmla="*/ 1284764 w 1284764"/>
              <a:gd name="connsiteY1" fmla="*/ 746806 h 1130083"/>
              <a:gd name="connsiteX2" fmla="*/ 1063741 w 1284764"/>
              <a:gd name="connsiteY2" fmla="*/ 453888 h 1130083"/>
              <a:gd name="connsiteX3" fmla="*/ 579537 w 1284764"/>
              <a:gd name="connsiteY3" fmla="*/ 0 h 1130083"/>
              <a:gd name="connsiteX4" fmla="*/ 0 w 1284764"/>
              <a:gd name="connsiteY4" fmla="*/ 467493 h 1130083"/>
              <a:gd name="connsiteX5" fmla="*/ 752032 w 1284764"/>
              <a:gd name="connsiteY5" fmla="*/ 1130083 h 1130083"/>
              <a:gd name="connsiteX0" fmla="*/ 776858 w 1284764"/>
              <a:gd name="connsiteY0" fmla="*/ 1144445 h 1144445"/>
              <a:gd name="connsiteX1" fmla="*/ 1284764 w 1284764"/>
              <a:gd name="connsiteY1" fmla="*/ 746806 h 1144445"/>
              <a:gd name="connsiteX2" fmla="*/ 1063741 w 1284764"/>
              <a:gd name="connsiteY2" fmla="*/ 453888 h 1144445"/>
              <a:gd name="connsiteX3" fmla="*/ 579537 w 1284764"/>
              <a:gd name="connsiteY3" fmla="*/ 0 h 1144445"/>
              <a:gd name="connsiteX4" fmla="*/ 0 w 1284764"/>
              <a:gd name="connsiteY4" fmla="*/ 467493 h 1144445"/>
              <a:gd name="connsiteX5" fmla="*/ 776858 w 1284764"/>
              <a:gd name="connsiteY5" fmla="*/ 1144445 h 1144445"/>
              <a:gd name="connsiteX0" fmla="*/ 735481 w 1243387"/>
              <a:gd name="connsiteY0" fmla="*/ 1144445 h 1144445"/>
              <a:gd name="connsiteX1" fmla="*/ 1243387 w 1243387"/>
              <a:gd name="connsiteY1" fmla="*/ 746806 h 1144445"/>
              <a:gd name="connsiteX2" fmla="*/ 1022364 w 1243387"/>
              <a:gd name="connsiteY2" fmla="*/ 453888 h 1144445"/>
              <a:gd name="connsiteX3" fmla="*/ 538160 w 1243387"/>
              <a:gd name="connsiteY3" fmla="*/ 0 h 1144445"/>
              <a:gd name="connsiteX4" fmla="*/ 0 w 1243387"/>
              <a:gd name="connsiteY4" fmla="*/ 485445 h 1144445"/>
              <a:gd name="connsiteX5" fmla="*/ 735481 w 1243387"/>
              <a:gd name="connsiteY5" fmla="*/ 1144445 h 1144445"/>
              <a:gd name="connsiteX0" fmla="*/ 735481 w 1243387"/>
              <a:gd name="connsiteY0" fmla="*/ 1119312 h 1119312"/>
              <a:gd name="connsiteX1" fmla="*/ 1243387 w 1243387"/>
              <a:gd name="connsiteY1" fmla="*/ 721673 h 1119312"/>
              <a:gd name="connsiteX2" fmla="*/ 1022364 w 1243387"/>
              <a:gd name="connsiteY2" fmla="*/ 428755 h 1119312"/>
              <a:gd name="connsiteX3" fmla="*/ 550573 w 1243387"/>
              <a:gd name="connsiteY3" fmla="*/ 0 h 1119312"/>
              <a:gd name="connsiteX4" fmla="*/ 0 w 1243387"/>
              <a:gd name="connsiteY4" fmla="*/ 460312 h 1119312"/>
              <a:gd name="connsiteX5" fmla="*/ 735481 w 1243387"/>
              <a:gd name="connsiteY5" fmla="*/ 1119312 h 1119312"/>
              <a:gd name="connsiteX0" fmla="*/ 735481 w 1243387"/>
              <a:gd name="connsiteY0" fmla="*/ 1122902 h 1122902"/>
              <a:gd name="connsiteX1" fmla="*/ 1243387 w 1243387"/>
              <a:gd name="connsiteY1" fmla="*/ 725263 h 1122902"/>
              <a:gd name="connsiteX2" fmla="*/ 1022364 w 1243387"/>
              <a:gd name="connsiteY2" fmla="*/ 432345 h 1122902"/>
              <a:gd name="connsiteX3" fmla="*/ 538159 w 1243387"/>
              <a:gd name="connsiteY3" fmla="*/ 0 h 1122902"/>
              <a:gd name="connsiteX4" fmla="*/ 0 w 1243387"/>
              <a:gd name="connsiteY4" fmla="*/ 463902 h 1122902"/>
              <a:gd name="connsiteX5" fmla="*/ 735481 w 1243387"/>
              <a:gd name="connsiteY5" fmla="*/ 1122902 h 112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3387" h="1122902">
                <a:moveTo>
                  <a:pt x="735481" y="1122902"/>
                </a:moveTo>
                <a:lnTo>
                  <a:pt x="1243387" y="725263"/>
                </a:lnTo>
                <a:cubicBezTo>
                  <a:pt x="1214768" y="701057"/>
                  <a:pt x="960298" y="525367"/>
                  <a:pt x="1022364" y="432345"/>
                </a:cubicBezTo>
                <a:lnTo>
                  <a:pt x="538159" y="0"/>
                </a:lnTo>
                <a:lnTo>
                  <a:pt x="0" y="463902"/>
                </a:lnTo>
                <a:lnTo>
                  <a:pt x="735481" y="1122902"/>
                </a:lnTo>
                <a:close/>
              </a:path>
            </a:pathLst>
          </a:custGeom>
          <a:noFill/>
          <a:ln w="158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8" name="Straight Arrow Connector 81"/>
          <p:cNvCxnSpPr>
            <a:cxnSpLocks noChangeShapeType="1"/>
          </p:cNvCxnSpPr>
          <p:nvPr/>
        </p:nvCxnSpPr>
        <p:spPr bwMode="auto">
          <a:xfrm flipV="1">
            <a:off x="5791200" y="1295400"/>
            <a:ext cx="228600" cy="19050"/>
          </a:xfrm>
          <a:prstGeom prst="straightConnector1">
            <a:avLst/>
          </a:prstGeom>
          <a:noFill/>
          <a:ln w="15875" algn="ctr">
            <a:solidFill>
              <a:srgbClr val="C00000"/>
            </a:solidFill>
            <a:round/>
            <a:headEnd type="oval" w="sm" len="sm"/>
            <a:tailEnd type="stealth" w="med" len="med"/>
          </a:ln>
        </p:spPr>
      </p:cxnSp>
      <p:sp>
        <p:nvSpPr>
          <p:cNvPr id="33" name="TextBox 80"/>
          <p:cNvSpPr txBox="1">
            <a:spLocks noChangeArrowheads="1"/>
          </p:cNvSpPr>
          <p:nvPr/>
        </p:nvSpPr>
        <p:spPr bwMode="auto">
          <a:xfrm>
            <a:off x="3846681" y="2255655"/>
            <a:ext cx="1329210" cy="2154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800" dirty="0"/>
              <a:t>Research Field </a:t>
            </a:r>
            <a:r>
              <a:rPr lang="en-US" sz="800"/>
              <a:t>~ </a:t>
            </a:r>
            <a:r>
              <a:rPr lang="en-US" sz="800" smtClean="0"/>
              <a:t>3.4 ha</a:t>
            </a:r>
            <a:endParaRPr lang="en-US" sz="800" dirty="0"/>
          </a:p>
        </p:txBody>
      </p:sp>
      <p:sp>
        <p:nvSpPr>
          <p:cNvPr id="22" name="Rectangle 21"/>
          <p:cNvSpPr/>
          <p:nvPr/>
        </p:nvSpPr>
        <p:spPr bwMode="auto">
          <a:xfrm rot="18933456">
            <a:off x="5647209" y="2252320"/>
            <a:ext cx="1239741" cy="14008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43600" y="2590800"/>
            <a:ext cx="6172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AMAT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 bwMode="auto">
          <a:xfrm flipV="1">
            <a:off x="4876800" y="2362200"/>
            <a:ext cx="1981200" cy="190500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V="1">
            <a:off x="5438775" y="2914650"/>
            <a:ext cx="1981200" cy="190500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4286250" y="1752600"/>
            <a:ext cx="1981200" cy="190500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rot="16200000" flipH="1">
            <a:off x="5791200" y="1295400"/>
            <a:ext cx="2667000" cy="266700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4114800" y="2819400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mtClean="0"/>
              <a:t>road</a:t>
            </a:r>
            <a:endParaRPr lang="en-CA"/>
          </a:p>
        </p:txBody>
      </p:sp>
      <p:cxnSp>
        <p:nvCxnSpPr>
          <p:cNvPr id="36" name="Straight Arrow Connector 35"/>
          <p:cNvCxnSpPr/>
          <p:nvPr/>
        </p:nvCxnSpPr>
        <p:spPr bwMode="auto">
          <a:xfrm rot="16200000" flipH="1">
            <a:off x="4615250" y="3004751"/>
            <a:ext cx="104001" cy="19050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64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WRCCRF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 Bible</dc:creator>
  <cp:lastModifiedBy>Gaoneill</cp:lastModifiedBy>
  <cp:revision>56</cp:revision>
  <dcterms:created xsi:type="dcterms:W3CDTF">2004-05-12T18:09:06Z</dcterms:created>
  <dcterms:modified xsi:type="dcterms:W3CDTF">2011-02-02T21:51:52Z</dcterms:modified>
</cp:coreProperties>
</file>